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1" r:id="rId12"/>
    <p:sldId id="267" r:id="rId13"/>
    <p:sldId id="269" r:id="rId14"/>
    <p:sldId id="266" r:id="rId15"/>
    <p:sldId id="270" r:id="rId16"/>
    <p:sldId id="272" r:id="rId17"/>
    <p:sldId id="274" r:id="rId18"/>
    <p:sldId id="273" r:id="rId19"/>
    <p:sldId id="275" r:id="rId20"/>
    <p:sldId id="276" r:id="rId21"/>
    <p:sldId id="277" r:id="rId22"/>
    <p:sldId id="285" r:id="rId23"/>
    <p:sldId id="279" r:id="rId24"/>
    <p:sldId id="280" r:id="rId25"/>
    <p:sldId id="281" r:id="rId26"/>
    <p:sldId id="282" r:id="rId27"/>
    <p:sldId id="283" r:id="rId28"/>
    <p:sldId id="271" r:id="rId29"/>
    <p:sldId id="278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8" autoAdjust="0"/>
    <p:restoredTop sz="94650" autoAdjust="0"/>
  </p:normalViewPr>
  <p:slideViewPr>
    <p:cSldViewPr>
      <p:cViewPr>
        <p:scale>
          <a:sx n="99" d="100"/>
          <a:sy n="99" d="100"/>
        </p:scale>
        <p:origin x="-80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3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3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3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3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3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3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Relationship Id="rId3" Type="http://schemas.microsoft.com/office/2007/relationships/hdphoto" Target="../media/hdphoto17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Relationship Id="rId3" Type="http://schemas.microsoft.com/office/2007/relationships/hdphoto" Target="../media/hdphoto18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Relationship Id="rId3" Type="http://schemas.microsoft.com/office/2007/relationships/hdphoto" Target="../media/hdphoto19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Relationship Id="rId3" Type="http://schemas.microsoft.com/office/2007/relationships/hdphoto" Target="../media/hdphoto20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Relationship Id="rId3" Type="http://schemas.microsoft.com/office/2007/relationships/hdphoto" Target="../media/hdphoto2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3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4724400"/>
            <a:ext cx="5581200" cy="1665626"/>
          </a:xfrm>
        </p:spPr>
        <p:txBody>
          <a:bodyPr/>
          <a:lstStyle/>
          <a:p>
            <a:r>
              <a:rPr lang="en-US" b="0" dirty="0" err="1" smtClean="0">
                <a:solidFill>
                  <a:srgbClr val="0000FF"/>
                </a:solidFill>
              </a:rPr>
              <a:t>E</a:t>
            </a:r>
            <a:r>
              <a:rPr lang="en-US" b="0" dirty="0" err="1" smtClean="0">
                <a:solidFill>
                  <a:srgbClr val="FF0000"/>
                </a:solidFill>
              </a:rPr>
              <a:t>d</a:t>
            </a:r>
            <a:r>
              <a:rPr lang="en-US" b="0" dirty="0" err="1" smtClean="0">
                <a:solidFill>
                  <a:srgbClr val="0000FF"/>
                </a:solidFill>
              </a:rPr>
              <a:t>m</a:t>
            </a:r>
            <a:r>
              <a:rPr lang="en-US" b="0" dirty="0" err="1" smtClean="0">
                <a:solidFill>
                  <a:srgbClr val="FF0000"/>
                </a:solidFill>
              </a:rPr>
              <a:t>o</a:t>
            </a:r>
            <a:r>
              <a:rPr lang="en-US" b="0" dirty="0" err="1" smtClean="0">
                <a:solidFill>
                  <a:srgbClr val="0000FF"/>
                </a:solidFill>
              </a:rPr>
              <a:t>d</a:t>
            </a:r>
            <a:r>
              <a:rPr lang="en-US" b="0" dirty="0" err="1" smtClean="0">
                <a:solidFill>
                  <a:srgbClr val="FF0000"/>
                </a:solidFill>
              </a:rPr>
              <a:t>o</a:t>
            </a:r>
            <a:r>
              <a:rPr lang="en-US" b="0" dirty="0"/>
              <a:t> </a:t>
            </a:r>
            <a:r>
              <a:rPr lang="en-US" b="0" dirty="0" smtClean="0"/>
              <a:t>In YOUR Classroom: </a:t>
            </a:r>
            <a:r>
              <a:rPr lang="en-US" sz="2400" b="0" i="1" dirty="0" smtClean="0"/>
              <a:t>Classroom Management &amp; </a:t>
            </a:r>
            <a:br>
              <a:rPr lang="en-US" sz="2400" b="0" i="1" dirty="0" smtClean="0"/>
            </a:br>
            <a:r>
              <a:rPr lang="en-US" sz="2400" b="0" i="1" dirty="0" smtClean="0"/>
              <a:t>Blended Instruction </a:t>
            </a:r>
            <a:endParaRPr lang="en-US" sz="24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6324600"/>
            <a:ext cx="6248400" cy="457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By Nira Dales</a:t>
            </a:r>
          </a:p>
          <a:p>
            <a:r>
              <a:rPr lang="en-US" dirty="0" smtClean="0">
                <a:latin typeface="Chalkduster"/>
                <a:cs typeface="Chalkduster"/>
              </a:rPr>
              <a:t>Images from </a:t>
            </a:r>
            <a:r>
              <a:rPr lang="en-US" dirty="0" err="1" smtClean="0">
                <a:latin typeface="Chalkduster"/>
                <a:cs typeface="Chalkduster"/>
              </a:rPr>
              <a:t>Edmodo.com</a:t>
            </a:r>
            <a:r>
              <a:rPr lang="en-US" dirty="0" smtClean="0">
                <a:latin typeface="Chalkduster"/>
                <a:cs typeface="Chalkduster"/>
              </a:rPr>
              <a:t> “Teacher Rollout Resources”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6" name="Picture 5" descr="photo-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799620" cy="2784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Screen Shot 2013-06-13 at 11.2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1"/>
            <a:ext cx="4114800" cy="3010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edmodobackpac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r="9202" b="80533"/>
          <a:stretch/>
        </p:blipFill>
        <p:spPr>
          <a:xfrm>
            <a:off x="3048000" y="5181600"/>
            <a:ext cx="201931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458200" cy="601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12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de1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534400" cy="601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49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458200" cy="623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98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305800" cy="622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9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9015"/>
            <a:ext cx="8452587" cy="6057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897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458200" cy="6057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831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534400" cy="601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680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458200" cy="601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569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05"/>
            <a:ext cx="8458200" cy="61150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587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458200" cy="601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19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>
          <a:xfrm>
            <a:off x="685800" y="1"/>
            <a:ext cx="3890366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lide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3" b="11488"/>
          <a:stretch/>
        </p:blipFill>
        <p:spPr>
          <a:xfrm>
            <a:off x="4343400" y="1371600"/>
            <a:ext cx="4681220" cy="5257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626"/>
            <a:ext cx="8458200" cy="59891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762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665"/>
            <a:ext cx="8458200" cy="605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15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69"/>
            <a:ext cx="8458200" cy="601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748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458200" cy="601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098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290"/>
            <a:ext cx="8534400" cy="609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186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37343"/>
            <a:ext cx="8458200" cy="6057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551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0"/>
            <a:ext cx="8458200" cy="6018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45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458200" cy="5943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366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3-06-13 at 11.2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45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3886200" y="1828800"/>
            <a:ext cx="990600" cy="762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3-06-15 at 1.20.21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"/>
            <a:ext cx="4343400" cy="586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66800" y="4800600"/>
            <a:ext cx="3733800" cy="685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alkduster"/>
                <a:ea typeface="+mj-ea"/>
                <a:cs typeface="Chalkduster"/>
              </a:rPr>
              <a:t>Step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alkduster"/>
                <a:ea typeface="+mj-ea"/>
                <a:cs typeface="Chalkduster"/>
              </a:rPr>
              <a:t> 1: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halkduster"/>
                <a:ea typeface="+mj-ea"/>
                <a:cs typeface="Chalkduster"/>
              </a:rPr>
              <a:t>Teacher Sign-Up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alkduster"/>
              <a:ea typeface="+mj-ea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05799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6106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65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4582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86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458200" cy="613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15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5686"/>
            <a:ext cx="8534400" cy="604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0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87"/>
            <a:ext cx="85344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1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981200"/>
            <a:ext cx="70866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8462991" cy="58674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bg1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2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01857283999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TC018572839991</Template>
  <TotalTime>10102</TotalTime>
  <Words>26</Words>
  <Application>Microsoft Macintosh PowerPoint</Application>
  <PresentationFormat>On-screen Show (4:3)</PresentationFormat>
  <Paragraphs>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TC018572839991</vt:lpstr>
      <vt:lpstr>Edmodo In YOUR Classroom: Classroom Management &amp;  Blended Instruction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keywords/>
  <cp:lastModifiedBy>Nira Dale</cp:lastModifiedBy>
  <cp:revision>221</cp:revision>
  <dcterms:modified xsi:type="dcterms:W3CDTF">2013-06-17T23:36:54Z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TC018572839991</vt:lpwstr>
  </property>
</Properties>
</file>