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6" r:id="rId3"/>
    <p:sldId id="267" r:id="rId4"/>
    <p:sldId id="268" r:id="rId5"/>
    <p:sldId id="270" r:id="rId6"/>
    <p:sldId id="269" r:id="rId7"/>
    <p:sldId id="260" r:id="rId8"/>
    <p:sldId id="261" r:id="rId9"/>
    <p:sldId id="265" r:id="rId10"/>
    <p:sldId id="271" r:id="rId11"/>
    <p:sldId id="272" r:id="rId12"/>
    <p:sldId id="273" r:id="rId13"/>
    <p:sldId id="264" r:id="rId14"/>
    <p:sldId id="263" r:id="rId15"/>
    <p:sldId id="262" r:id="rId16"/>
    <p:sldId id="274" r:id="rId17"/>
    <p:sldId id="278" r:id="rId18"/>
    <p:sldId id="279" r:id="rId19"/>
    <p:sldId id="256" r:id="rId20"/>
    <p:sldId id="275" r:id="rId21"/>
    <p:sldId id="276" r:id="rId22"/>
    <p:sldId id="277" r:id="rId23"/>
    <p:sldId id="280" r:id="rId24"/>
    <p:sldId id="281" r:id="rId25"/>
    <p:sldId id="283" r:id="rId26"/>
    <p:sldId id="282" r:id="rId27"/>
    <p:sldId id="257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42025-8046-4628-94C8-C749B636F38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D7FA-A517-41B8-9863-7DD227297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lum/>
          </a:blip>
          <a:srcRect/>
          <a:stretch>
            <a:fillRect t="-1000" r="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5B78-C5AB-423B-A503-72ABC5841099}" type="datetimeFigureOut">
              <a:rPr lang="en-US" smtClean="0"/>
              <a:pPr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63254-E9A7-4C6D-8580-6DCF4E8DE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oasttocoastchroniclesed7.wikispaces.com/Alabam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juliedramsay.blogspot.com/2012/01/weebly-to-rescu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qVxQw6FVzj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cs edmodo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3429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http://gofalcons.edmodo.com/home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When STUDENTS Sign Up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s Sign Up with Group C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tudents upload assignements AND give written FEED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turns in Research Paper AND Student that changed schools asks 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78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acher Feedback Even When Abs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out s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Collaboration--Podcas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ast to Coast Chronicles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7917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ip lunch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83197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gency FB" pitchFamily="34" charset="0"/>
              </a:rPr>
              <a:t>Edmodo</a:t>
            </a:r>
            <a:r>
              <a:rPr lang="en-US" sz="4800" b="1" dirty="0" smtClean="0">
                <a:solidFill>
                  <a:schemeClr val="bg1"/>
                </a:solidFill>
                <a:latin typeface="Agency FB" pitchFamily="34" charset="0"/>
              </a:rPr>
              <a:t> Affords Teachers Opportunities for Global Collaborating and Networking</a:t>
            </a:r>
            <a:endParaRPr lang="en-US" sz="48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When TEACHER Signs In…</a:t>
            </a:r>
            <a:endParaRPr lang="en-US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 Latest Post to Collaborize My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ffering Suggestions for Collabo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aborize My Class Gr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acher Rebecca's Class Pic with Mrs. Dale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6251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ype pic Rebbeccas girl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73879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ype pic Rebbeccas girl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ype pic Rebbeccas girl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42075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Collaborative Projects for My Students</a:t>
            </a:r>
            <a:endParaRPr lang="en-US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733800" cy="2057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Mrs. Petty,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Mission Viejo, CA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“6 Word Memoir”;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Bloggers: Editing Writing Project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4800600"/>
            <a:ext cx="289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Rebecca </a:t>
            </a:r>
            <a:r>
              <a:rPr lang="en-US" sz="3200" dirty="0" err="1" smtClean="0">
                <a:solidFill>
                  <a:schemeClr val="bg1"/>
                </a:solidFill>
              </a:rPr>
              <a:t>Mannah</a:t>
            </a:r>
            <a:r>
              <a:rPr lang="en-US" sz="3200" dirty="0" smtClean="0">
                <a:solidFill>
                  <a:schemeClr val="bg1"/>
                </a:solidFill>
              </a:rPr>
              <a:t>--ad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San Juan, Philippines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Storytelling: The Story Behind the Story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419600"/>
            <a:ext cx="3733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Bailey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err="1" smtClean="0">
                <a:solidFill>
                  <a:schemeClr val="bg1"/>
                </a:solidFill>
              </a:rPr>
              <a:t>Putrajaya</a:t>
            </a:r>
            <a:r>
              <a:rPr lang="en-US" sz="2000" dirty="0" smtClean="0">
                <a:solidFill>
                  <a:schemeClr val="bg1"/>
                </a:solidFill>
              </a:rPr>
              <a:t>, Malaysia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Film Festival Project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Odyssey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762000"/>
            <a:ext cx="2819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Dr.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Sáez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López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Culteral</a:t>
            </a:r>
            <a:r>
              <a:rPr lang="en-US" sz="2000" dirty="0" smtClean="0">
                <a:solidFill>
                  <a:schemeClr val="bg1"/>
                </a:solidFill>
              </a:rPr>
              <a:t> Historical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Literature Project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lab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048000"/>
            <a:ext cx="1581150" cy="1238775"/>
          </a:xfrm>
          <a:prstGeom prst="rect">
            <a:avLst/>
          </a:prstGeom>
        </p:spPr>
      </p:pic>
      <p:pic>
        <p:nvPicPr>
          <p:cNvPr id="8" name="Picture 7" descr="Californ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762000"/>
            <a:ext cx="1676400" cy="1576387"/>
          </a:xfrm>
          <a:prstGeom prst="rect">
            <a:avLst/>
          </a:prstGeom>
        </p:spPr>
      </p:pic>
      <p:pic>
        <p:nvPicPr>
          <p:cNvPr id="9" name="Picture 8" descr="map-of-spai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295400"/>
            <a:ext cx="2047611" cy="1828800"/>
          </a:xfrm>
          <a:prstGeom prst="rect">
            <a:avLst/>
          </a:prstGeom>
        </p:spPr>
      </p:pic>
      <p:pic>
        <p:nvPicPr>
          <p:cNvPr id="10" name="Picture 9" descr="malays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4993791"/>
            <a:ext cx="2375730" cy="1864209"/>
          </a:xfrm>
          <a:prstGeom prst="rect">
            <a:avLst/>
          </a:prstGeom>
        </p:spPr>
      </p:pic>
      <p:pic>
        <p:nvPicPr>
          <p:cNvPr id="11" name="Picture 10" descr="Philippi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3124200"/>
            <a:ext cx="1600200" cy="164155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581400" y="2133600"/>
            <a:ext cx="76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26670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29000" y="3733800"/>
            <a:ext cx="76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38862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Collaborative PLN Projects</a:t>
            </a:r>
            <a:endParaRPr lang="en-US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733800" cy="2057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Mr. </a:t>
            </a:r>
            <a:r>
              <a:rPr lang="en-US" dirty="0" err="1" smtClean="0">
                <a:solidFill>
                  <a:schemeClr val="bg1"/>
                </a:solidFill>
              </a:rPr>
              <a:t>LaPorte</a:t>
            </a:r>
            <a:r>
              <a:rPr lang="en-US" dirty="0" smtClean="0">
                <a:solidFill>
                  <a:schemeClr val="bg1"/>
                </a:solidFill>
              </a:rPr>
              <a:t>,               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Los </a:t>
            </a:r>
            <a:r>
              <a:rPr lang="en-US" sz="2000" dirty="0" err="1" smtClean="0">
                <a:solidFill>
                  <a:schemeClr val="bg1"/>
                </a:solidFill>
              </a:rPr>
              <a:t>Vagas</a:t>
            </a:r>
            <a:r>
              <a:rPr lang="en-US" sz="2000" dirty="0" smtClean="0">
                <a:solidFill>
                  <a:schemeClr val="bg1"/>
                </a:solidFill>
              </a:rPr>
              <a:t> Nevada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3886200"/>
            <a:ext cx="289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Mrs. Baker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           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Manahawkin, NJ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762000"/>
            <a:ext cx="2819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Ms. Nigam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lvl="0" indent="-342900" algn="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</p:txBody>
      </p:sp>
      <p:pic>
        <p:nvPicPr>
          <p:cNvPr id="7" name="Picture 6" descr="alab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572000"/>
            <a:ext cx="2236987" cy="1752600"/>
          </a:xfrm>
          <a:prstGeom prst="rect">
            <a:avLst/>
          </a:prstGeom>
        </p:spPr>
      </p:pic>
      <p:pic>
        <p:nvPicPr>
          <p:cNvPr id="8" name="Picture 7" descr="Californ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2406" y="762000"/>
            <a:ext cx="2047194" cy="2388395"/>
          </a:xfrm>
          <a:prstGeom prst="rect">
            <a:avLst/>
          </a:prstGeom>
        </p:spPr>
      </p:pic>
      <p:pic>
        <p:nvPicPr>
          <p:cNvPr id="10" name="Picture 9" descr="malays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600200"/>
            <a:ext cx="1697620" cy="1864209"/>
          </a:xfrm>
          <a:prstGeom prst="rect">
            <a:avLst/>
          </a:prstGeom>
        </p:spPr>
      </p:pic>
      <p:pic>
        <p:nvPicPr>
          <p:cNvPr id="11" name="Picture 10" descr="Philipp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790859"/>
            <a:ext cx="2819400" cy="20671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209800" y="2133600"/>
            <a:ext cx="10668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1800" y="2819400"/>
            <a:ext cx="36576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57150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10400" y="1295400"/>
            <a:ext cx="178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Hyderabad, India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ate Quizz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77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 Breakdown in Edmodo 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sting Assign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udents upload assignements AND give written FEED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ntloaded instructional video with student feedback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ntloaded instructional video with student feed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says Thank 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108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When TEACHER Signs In…</vt:lpstr>
      <vt:lpstr>Slide 3</vt:lpstr>
      <vt:lpstr>Slide 4</vt:lpstr>
      <vt:lpstr>Slide 5</vt:lpstr>
      <vt:lpstr>Slide 6</vt:lpstr>
      <vt:lpstr>Slide 7</vt:lpstr>
      <vt:lpstr>Slide 8</vt:lpstr>
      <vt:lpstr>Slide 9</vt:lpstr>
      <vt:lpstr>When STUDENTS Sign Up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Edmodo Affords Teachers Opportunities for Global Collaborating and Networking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Collaborative Projects for My Students</vt:lpstr>
      <vt:lpstr>Collaborative PLN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ndale</cp:lastModifiedBy>
  <cp:revision>91</cp:revision>
  <dcterms:created xsi:type="dcterms:W3CDTF">2012-07-19T22:04:04Z</dcterms:created>
  <dcterms:modified xsi:type="dcterms:W3CDTF">2012-07-25T08:00:21Z</dcterms:modified>
</cp:coreProperties>
</file>